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9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04.02.2026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g15.nnm.ru/d/f/c/8/5/6ee7cf17cdfd94b8bdffd3933f3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We shall speak about…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27784" y="2132856"/>
            <a:ext cx="5400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rgbClr val="FF0000"/>
                </a:solidFill>
              </a:rPr>
              <a:t>travelling.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000372"/>
            <a:ext cx="2786082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5000636"/>
            <a:ext cx="2414591" cy="1643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3071810"/>
            <a:ext cx="2714644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68" y="3143248"/>
            <a:ext cx="2428892" cy="17145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5072074"/>
            <a:ext cx="2786082" cy="15716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Картинка 386 из 29222">
            <a:hlinkClick r:id="rId2"/>
            <a:extLst>
              <a:ext uri="{FF2B5EF4-FFF2-40B4-BE49-F238E27FC236}">
                <a16:creationId xmlns:a16="http://schemas.microsoft.com/office/drawing/2014/main" id="{B4D960B9-CFBF-4F71-BB13-5810A89FBE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0"/>
            <a:ext cx="9217026" cy="695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2645108-3E32-4F62-BA7E-E7A8DB0E35EB}"/>
              </a:ext>
            </a:extLst>
          </p:cNvPr>
          <p:cNvSpPr/>
          <p:nvPr/>
        </p:nvSpPr>
        <p:spPr>
          <a:xfrm>
            <a:off x="-40810" y="908720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8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OUR MOTTO: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BF985F8-38F6-4B81-B21A-B23B8A9C26F0}"/>
              </a:ext>
            </a:extLst>
          </p:cNvPr>
          <p:cNvSpPr txBox="1"/>
          <p:nvPr/>
        </p:nvSpPr>
        <p:spPr>
          <a:xfrm>
            <a:off x="7607" y="3236534"/>
            <a:ext cx="92170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The more we learn different lands,</a:t>
            </a:r>
          </a:p>
          <a:p>
            <a:pPr algn="ctr"/>
            <a:r>
              <a:rPr lang="en-US" sz="4000" b="1" dirty="0"/>
              <a:t>The more we know each other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965027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63668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Read the words one by one.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124744"/>
            <a:ext cx="7499176" cy="55446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b="1" dirty="0"/>
              <a:t>travelling</a:t>
            </a:r>
          </a:p>
          <a:p>
            <a:pPr>
              <a:buNone/>
            </a:pPr>
            <a:r>
              <a:rPr lang="en-US" sz="2800" b="1" dirty="0"/>
              <a:t>tourism</a:t>
            </a:r>
          </a:p>
          <a:p>
            <a:pPr>
              <a:buNone/>
            </a:pPr>
            <a:r>
              <a:rPr lang="en-US" sz="2800" b="1" dirty="0"/>
              <a:t>on foot</a:t>
            </a:r>
          </a:p>
          <a:p>
            <a:pPr>
              <a:buNone/>
            </a:pPr>
            <a:r>
              <a:rPr lang="en-US" sz="2800" b="1" dirty="0"/>
              <a:t>by car</a:t>
            </a:r>
          </a:p>
          <a:p>
            <a:pPr>
              <a:buNone/>
            </a:pPr>
            <a:r>
              <a:rPr lang="en-US" sz="2800" b="1" dirty="0"/>
              <a:t>by plane</a:t>
            </a:r>
          </a:p>
          <a:p>
            <a:pPr>
              <a:buNone/>
            </a:pPr>
            <a:r>
              <a:rPr lang="en-US" sz="2800" b="1" dirty="0"/>
              <a:t>by ship</a:t>
            </a:r>
          </a:p>
          <a:p>
            <a:pPr>
              <a:buNone/>
            </a:pPr>
            <a:r>
              <a:rPr lang="en-US" sz="2800" b="1" dirty="0"/>
              <a:t>a ticket</a:t>
            </a:r>
          </a:p>
          <a:p>
            <a:pPr>
              <a:buNone/>
            </a:pPr>
            <a:r>
              <a:rPr lang="en-US" sz="2800" b="1" dirty="0"/>
              <a:t>expensive</a:t>
            </a:r>
          </a:p>
          <a:p>
            <a:pPr>
              <a:buNone/>
            </a:pPr>
            <a:r>
              <a:rPr lang="en-US" sz="2800" b="1" dirty="0"/>
              <a:t>wonderful</a:t>
            </a:r>
          </a:p>
          <a:p>
            <a:pPr>
              <a:buNone/>
            </a:pPr>
            <a:r>
              <a:rPr lang="en-US" sz="2800" b="1" dirty="0"/>
              <a:t>comfortable</a:t>
            </a:r>
          </a:p>
          <a:p>
            <a:pPr>
              <a:buNone/>
            </a:pPr>
            <a:r>
              <a:rPr lang="en-US" sz="2800" b="1" dirty="0"/>
              <a:t>to discover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355976" y="1124744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путешествие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99992" y="1628800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туризм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99992" y="2132856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пешком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55976" y="2564904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на машине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55976" y="3068960"/>
            <a:ext cx="4032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на самолете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427984" y="3573016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на корабле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27984" y="4149080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билет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355976" y="4581128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дорогой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355976" y="5085184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удивительный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83968" y="5661248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удобный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283968" y="6165304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узнавать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chemeClr val="tx1"/>
                </a:solidFill>
              </a:rPr>
              <a:t>Make up the word combinations.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b="1" dirty="0"/>
              <a:t>a wonderful                     travelling</a:t>
            </a:r>
          </a:p>
          <a:p>
            <a:pPr>
              <a:buNone/>
            </a:pPr>
            <a:r>
              <a:rPr lang="en-US" sz="3200" b="1" dirty="0"/>
              <a:t>to travel                            ticket</a:t>
            </a:r>
          </a:p>
          <a:p>
            <a:pPr>
              <a:buNone/>
            </a:pPr>
            <a:r>
              <a:rPr lang="en-US" sz="3200" b="1" dirty="0"/>
              <a:t>an expensive                    car</a:t>
            </a:r>
          </a:p>
          <a:p>
            <a:pPr>
              <a:buNone/>
            </a:pPr>
            <a:r>
              <a:rPr lang="en-US" sz="3200" b="1" dirty="0"/>
              <a:t>to discover                       on foot</a:t>
            </a:r>
          </a:p>
          <a:p>
            <a:pPr>
              <a:buNone/>
            </a:pPr>
            <a:r>
              <a:rPr lang="en-US" sz="3200" b="1" dirty="0"/>
              <a:t>a map                                 new places</a:t>
            </a:r>
          </a:p>
          <a:p>
            <a:pPr>
              <a:buNone/>
            </a:pPr>
            <a:r>
              <a:rPr lang="en-US" sz="3200" b="1" dirty="0"/>
              <a:t>a comfortable                  of Asia</a:t>
            </a:r>
            <a:endParaRPr lang="ru-RU" sz="3200" b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283968" y="1556792"/>
            <a:ext cx="0" cy="33843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2771800" y="1700808"/>
            <a:ext cx="1800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2411760" y="2348880"/>
            <a:ext cx="2304256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3131840" y="2348880"/>
            <a:ext cx="1656184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771800" y="3501008"/>
            <a:ext cx="2016224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051720" y="4077072"/>
            <a:ext cx="2592288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3131840" y="2996952"/>
            <a:ext cx="1656184" cy="17281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9435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tx1"/>
                </a:solidFill>
              </a:rPr>
              <a:t>Fill in the words from the table.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40768"/>
            <a:ext cx="8784976" cy="4983832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600" dirty="0"/>
              <a:t>People buy                before travelling.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/>
              <a:t>People would visit a lot of                  .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/>
              <a:t>Travelling by car is                            .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/>
              <a:t>Travelling by plane is the most               .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/>
              <a:t>People prefer                  in summer.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/>
              <a:t>Tourism teaches people about art and                        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1412776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tickets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88224" y="2060848"/>
            <a:ext cx="1368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places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48064" y="2708920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comfortable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20272" y="3429000"/>
            <a:ext cx="1908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expensive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79912" y="4077072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to travel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87624" y="5301208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culture</a:t>
            </a:r>
            <a:endParaRPr lang="ru-RU" sz="28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7153EA63-0446-4E28-8BF4-BBAD19852E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570847"/>
              </p:ext>
            </p:extLst>
          </p:nvPr>
        </p:nvGraphicFramePr>
        <p:xfrm>
          <a:off x="0" y="6052190"/>
          <a:ext cx="9143996" cy="68917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23999">
                  <a:extLst>
                    <a:ext uri="{9D8B030D-6E8A-4147-A177-3AD203B41FA5}">
                      <a16:colId xmlns:a16="http://schemas.microsoft.com/office/drawing/2014/main" val="745512721"/>
                    </a:ext>
                  </a:extLst>
                </a:gridCol>
                <a:gridCol w="1523999">
                  <a:extLst>
                    <a:ext uri="{9D8B030D-6E8A-4147-A177-3AD203B41FA5}">
                      <a16:colId xmlns:a16="http://schemas.microsoft.com/office/drawing/2014/main" val="2278035493"/>
                    </a:ext>
                  </a:extLst>
                </a:gridCol>
                <a:gridCol w="1523999">
                  <a:extLst>
                    <a:ext uri="{9D8B030D-6E8A-4147-A177-3AD203B41FA5}">
                      <a16:colId xmlns:a16="http://schemas.microsoft.com/office/drawing/2014/main" val="3188635182"/>
                    </a:ext>
                  </a:extLst>
                </a:gridCol>
                <a:gridCol w="1308806">
                  <a:extLst>
                    <a:ext uri="{9D8B030D-6E8A-4147-A177-3AD203B41FA5}">
                      <a16:colId xmlns:a16="http://schemas.microsoft.com/office/drawing/2014/main" val="1836198025"/>
                    </a:ext>
                  </a:extLst>
                </a:gridCol>
                <a:gridCol w="1739194">
                  <a:extLst>
                    <a:ext uri="{9D8B030D-6E8A-4147-A177-3AD203B41FA5}">
                      <a16:colId xmlns:a16="http://schemas.microsoft.com/office/drawing/2014/main" val="2602887512"/>
                    </a:ext>
                  </a:extLst>
                </a:gridCol>
                <a:gridCol w="1523999">
                  <a:extLst>
                    <a:ext uri="{9D8B030D-6E8A-4147-A177-3AD203B41FA5}">
                      <a16:colId xmlns:a16="http://schemas.microsoft.com/office/drawing/2014/main" val="2626779586"/>
                    </a:ext>
                  </a:extLst>
                </a:gridCol>
              </a:tblGrid>
              <a:tr h="689178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travel</a:t>
                      </a:r>
                      <a:endParaRPr lang="ru-RU" sz="2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places</a:t>
                      </a:r>
                      <a:endParaRPr lang="ru-RU" sz="2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culture</a:t>
                      </a:r>
                      <a:endParaRPr lang="ru-RU" sz="2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tickets</a:t>
                      </a:r>
                      <a:endParaRPr lang="ru-RU" sz="2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comfortable</a:t>
                      </a:r>
                      <a:endParaRPr lang="ru-RU" sz="2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FF0000"/>
                          </a:solidFill>
                        </a:rPr>
                        <a:t>expensive</a:t>
                      </a:r>
                      <a:endParaRPr lang="ru-RU" sz="2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2824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</TotalTime>
  <Words>144</Words>
  <Application>Microsoft Office PowerPoint</Application>
  <PresentationFormat>Экран (4:3)</PresentationFormat>
  <Paragraphs>54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Calibri</vt:lpstr>
      <vt:lpstr>Constantia</vt:lpstr>
      <vt:lpstr>Wingdings 2</vt:lpstr>
      <vt:lpstr>Поток</vt:lpstr>
      <vt:lpstr>We shall speak about…</vt:lpstr>
      <vt:lpstr>Презентация PowerPoint</vt:lpstr>
      <vt:lpstr>Read the words one by one.</vt:lpstr>
      <vt:lpstr>Make up the word combinations.</vt:lpstr>
      <vt:lpstr>Fill in the words from the table.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катюха</dc:creator>
  <cp:lastModifiedBy>Ученик</cp:lastModifiedBy>
  <cp:revision>9</cp:revision>
  <dcterms:created xsi:type="dcterms:W3CDTF">2012-11-21T14:22:57Z</dcterms:created>
  <dcterms:modified xsi:type="dcterms:W3CDTF">2026-02-04T08:08:51Z</dcterms:modified>
</cp:coreProperties>
</file>